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0" Type="http://schemas.openxmlformats.org/officeDocument/2006/relationships/slide" Target="slides/slide5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o">
                <a:solidFill>
                  <a:schemeClr val="dk1"/>
                </a:solidFill>
              </a:rPr>
              <a:t>Hei! Mitt namn er Mari-Anne Haugsbakk og eg er rektor på Dirdal skule. I tillegg har eg for tida 20% stilling inn i eit prosjekt i kommunen som eg skal fortelje kort om. Det er eit system vi er i gang å byggje her i Gjesdal som skal brukast innanfor alle avdelingar som er i kontakt med barn og unge. Fleire av de som er med i møtet har kanskje vore involvert i større byggje- eller rehabiliteringsprosjekt. Kanskje nokon har fått bygd sitt eige hus, eller renovert eit? Då er det viktig at dei som skal bu i huset, får vere med i prosessane, slik at utforminga passar kunden sitt behov. Og sånn er det her òg. Eg har på ein måte med i byggfirmaet, men det er familiane som er kunden. Så før eg går i gang, vil eg at de skal skrive ned to spørsmål vi skal jobbe med etter presentasjonen.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o">
                <a:solidFill>
                  <a:schemeClr val="dk1"/>
                </a:solidFill>
              </a:rPr>
              <a:t>Mål: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o">
                <a:solidFill>
                  <a:schemeClr val="dk1"/>
                </a:solidFill>
              </a:rPr>
              <a:t>Få innspel på korleis vi kan få til god brukarmedverknad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o">
                <a:solidFill>
                  <a:schemeClr val="dk1"/>
                </a:solidFill>
              </a:rPr>
              <a:t>Få innspel på korleis vi kan kommunisere BTI ut til føresette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o">
                <a:solidFill>
                  <a:schemeClr val="dk1"/>
                </a:solidFill>
              </a:rPr>
              <a:t>Agenda: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o">
                <a:solidFill>
                  <a:schemeClr val="dk1"/>
                </a:solidFill>
              </a:rPr>
              <a:t>Kva er BTI?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o">
                <a:solidFill>
                  <a:schemeClr val="dk1"/>
                </a:solidFill>
              </a:rPr>
              <a:t>Kvifor BTI?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o">
                <a:solidFill>
                  <a:schemeClr val="dk1"/>
                </a:solidFill>
              </a:rPr>
              <a:t>Korleis BTI???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9c7493fe7b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9c7493fe7b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o">
                <a:solidFill>
                  <a:schemeClr val="dk1"/>
                </a:solidFill>
              </a:rPr>
              <a:t>Kva er BTI?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o">
                <a:solidFill>
                  <a:schemeClr val="dk1"/>
                </a:solidFill>
              </a:rPr>
              <a:t>BTI er ei forkorting for Betre Tverrfagleg Innsats og er eit system for korleis ulike faglege støttespelarar kan samhandle i lag med føresette, barn og dei faglege tenestene det kan vere bruk for (helsestasjon, PPT, familiesenter, barnevern…)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o">
                <a:solidFill>
                  <a:schemeClr val="dk1"/>
                </a:solidFill>
              </a:rPr>
              <a:t>Ein samhandlingsmodell som er utvikla over tid initiert av Helsedirektoratet, Bufetat og 7 KoRus i samarbeid med ulike kommunar og helseforetak. Gjesdal har søkt og fått innvilga prosjektmidlar til å byggje opp sitt system med vårt innhald, noko vi er godt i gang med.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9c7493fe7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9c7493fe7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o">
                <a:solidFill>
                  <a:schemeClr val="dk1"/>
                </a:solidFill>
              </a:rPr>
              <a:t>Kvifor BTI?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o">
                <a:solidFill>
                  <a:schemeClr val="dk1"/>
                </a:solidFill>
              </a:rPr>
              <a:t>Hensikt: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o">
                <a:solidFill>
                  <a:schemeClr val="dk1"/>
                </a:solidFill>
              </a:rPr>
              <a:t>Fange opp og komme tidleg i gang med innsats som er til god hjelp for personar og familiar som treng det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o">
                <a:solidFill>
                  <a:schemeClr val="dk1"/>
                </a:solidFill>
              </a:rPr>
              <a:t>Tidlig innsats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o">
                <a:solidFill>
                  <a:schemeClr val="dk1"/>
                </a:solidFill>
              </a:rPr>
              <a:t>Samordning av tenester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o">
                <a:solidFill>
                  <a:schemeClr val="dk1"/>
                </a:solidFill>
              </a:rPr>
              <a:t>Brukarmedverknad i planlegging, gjennomføring og evaluering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9c7493fe7b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9c7493fe7b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Korleis BTI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Prosedyre for bekymringsfullt fråver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Pilot tverrfagleg team 0-3 år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Neste 7-10. klasse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Spørsmål???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9c7493fe7b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9c7493fe7b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gjesdal.bedreinnsats.no/bti-veileder/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286875"/>
            <a:ext cx="8520600" cy="2052600"/>
          </a:xfrm>
          <a:prstGeom prst="rect">
            <a:avLst/>
          </a:prstGeom>
          <a:solidFill>
            <a:srgbClr val="FFF2CC"/>
          </a:solidFill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BETRE TVERRFAGLEG INNSATS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rtl="0" algn="ctr">
              <a:spcBef>
                <a:spcPts val="0"/>
              </a:spcBef>
              <a:spcAft>
                <a:spcPts val="0"/>
              </a:spcAft>
              <a:buSzPts val="2800"/>
              <a:buChar char="★"/>
            </a:pPr>
            <a:r>
              <a:rPr lang="no"/>
              <a:t>Korleis kan vi få til god brukarmedverknad i “byggjeprossesen”?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406400" lvl="0" marL="457200" rtl="0" algn="ctr">
              <a:spcBef>
                <a:spcPts val="0"/>
              </a:spcBef>
              <a:spcAft>
                <a:spcPts val="0"/>
              </a:spcAft>
              <a:buSzPts val="2800"/>
              <a:buChar char="★"/>
            </a:pPr>
            <a:r>
              <a:rPr lang="no"/>
              <a:t>Korleis kan vi kommunisere systemet ut til foreldre/føresette?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174200"/>
            <a:ext cx="7973400" cy="755700"/>
          </a:xfrm>
          <a:prstGeom prst="rect">
            <a:avLst/>
          </a:prstGeom>
          <a:solidFill>
            <a:srgbClr val="FFF2CC"/>
          </a:solidFill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Den nasjonale BTI-modellen</a:t>
            </a:r>
            <a:endParaRPr/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5477000" y="1476775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o" sz="1400"/>
              <a:t>Nivå 3:</a:t>
            </a:r>
            <a:r>
              <a:rPr lang="no" sz="1400"/>
              <a:t> Tverrfagleg samarbeid der fleire tenester er involvert</a:t>
            </a:r>
            <a:endParaRPr sz="1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no" sz="1400"/>
              <a:t>Nivå 2: </a:t>
            </a:r>
            <a:r>
              <a:rPr lang="no" sz="1400"/>
              <a:t>Tverrfagleg samarbeid der hovudsakleg to tenester er involvert</a:t>
            </a:r>
            <a:endParaRPr sz="1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no" sz="1400"/>
              <a:t>Nivå 1:</a:t>
            </a:r>
            <a:r>
              <a:rPr lang="no" sz="1400"/>
              <a:t> Innsats innanfor ein avdeling, t.d. skule</a:t>
            </a:r>
            <a:endParaRPr sz="1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b="1" lang="no" sz="1400"/>
              <a:t>Nivå 0: </a:t>
            </a:r>
            <a:r>
              <a:rPr lang="no" sz="1400"/>
              <a:t>Avklaring om det er grunn til uro/bekymring som ein skal arbeide målretta med. </a:t>
            </a:r>
            <a:endParaRPr sz="1400"/>
          </a:p>
        </p:txBody>
      </p:sp>
      <p:pic>
        <p:nvPicPr>
          <p:cNvPr id="62" name="Google Shape;62;p14"/>
          <p:cNvPicPr preferRelativeResize="0"/>
          <p:nvPr/>
        </p:nvPicPr>
        <p:blipFill rotWithShape="1">
          <a:blip r:embed="rId3">
            <a:alphaModFix/>
          </a:blip>
          <a:srcRect b="19210" l="49092" r="27310" t="33968"/>
          <a:stretch/>
        </p:blipFill>
        <p:spPr>
          <a:xfrm>
            <a:off x="311700" y="1476775"/>
            <a:ext cx="2952024" cy="32946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5"/>
          <p:cNvPicPr preferRelativeResize="0"/>
          <p:nvPr/>
        </p:nvPicPr>
        <p:blipFill rotWithShape="1">
          <a:blip r:embed="rId3">
            <a:alphaModFix/>
          </a:blip>
          <a:srcRect b="13058" l="68841" r="9419" t="47547"/>
          <a:stretch/>
        </p:blipFill>
        <p:spPr>
          <a:xfrm>
            <a:off x="5205099" y="1460473"/>
            <a:ext cx="3110726" cy="317085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5"/>
          <p:cNvSpPr txBox="1"/>
          <p:nvPr>
            <p:ph type="title"/>
          </p:nvPr>
        </p:nvSpPr>
        <p:spPr>
          <a:xfrm>
            <a:off x="311700" y="129000"/>
            <a:ext cx="8520600" cy="949800"/>
          </a:xfrm>
          <a:prstGeom prst="rect">
            <a:avLst/>
          </a:prstGeom>
          <a:solidFill>
            <a:srgbClr val="FFF2CC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Betre tverrfagleg innsats skal hjelpe oss å løyse det som “alle eller ingen” har ansvar for...</a:t>
            </a:r>
            <a:endParaRPr/>
          </a:p>
        </p:txBody>
      </p:sp>
      <p:sp>
        <p:nvSpPr>
          <p:cNvPr id="69" name="Google Shape;69;p15"/>
          <p:cNvSpPr txBox="1"/>
          <p:nvPr>
            <p:ph idx="1" type="body"/>
          </p:nvPr>
        </p:nvSpPr>
        <p:spPr>
          <a:xfrm>
            <a:off x="311700" y="1152475"/>
            <a:ext cx="4995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Kvifor BTI?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no"/>
              <a:t>Fange opp tidleg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o"/>
              <a:t>Komme i gang med målretta og gode tiltak tidleg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no"/>
              <a:t>BTI er eit system for: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no"/>
              <a:t>tidleg innsats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o"/>
              <a:t>samhandling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o"/>
              <a:t>brukarmedverknad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Ein rettleiar for prosess og verktøy</a:t>
            </a:r>
            <a:endParaRPr/>
          </a:p>
        </p:txBody>
      </p:sp>
      <p:sp>
        <p:nvSpPr>
          <p:cNvPr id="75" name="Google Shape;75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Korleis fungerer systemet?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no" u="sng">
                <a:solidFill>
                  <a:schemeClr val="hlink"/>
                </a:solidFill>
                <a:hlinkClick r:id="rId3"/>
              </a:rPr>
              <a:t>Handlingsrettleiar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no"/>
              <a:t>Kor er det naturleg at foreldre kan få medverke?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no"/>
              <a:t>Korleis kan vi få til god medverknad frå foreldre?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no"/>
              <a:t>Korleis skal vi få informasjon om systemet ut til foreldre?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no"/>
              <a:t>Tenk og skriv ned for deg sjølv (5 minutt)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no"/>
              <a:t>Plenum - får vi innspel frå kvar skule? (15 min)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no"/>
              <a:t>Send gjerne forslag til meg på mail: haumar@gjesdalskolen.com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